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2" r:id="rId4"/>
    <p:sldId id="297" r:id="rId5"/>
    <p:sldId id="307" r:id="rId6"/>
    <p:sldId id="308" r:id="rId7"/>
    <p:sldId id="298" r:id="rId8"/>
    <p:sldId id="309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9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1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3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3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3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C4660-BB01-42B6-8F92-4F433C66032B}" type="datetimeFigureOut">
              <a:rPr lang="en-US" smtClean="0"/>
              <a:t>20-May-22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88194-5595-43DD-B39B-BCB207C9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785" y="2442949"/>
            <a:ext cx="7547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Automated COVID-19 SOPs Monitoring And Management System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2736" y="3820935"/>
            <a:ext cx="3358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GSN: FALL 21-18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621" y="4460257"/>
            <a:ext cx="43230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Presented by: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Maaheen Yasin (L18-1267)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Inbisat Mudassar Dar (L18-1283)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Ahmad Tameem Kamal (L18-1358)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1629" y="4460257"/>
            <a:ext cx="528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Advisor: Mr. Hamza Yousuf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Client: </a:t>
            </a:r>
            <a:r>
              <a:rPr lang="en-US" sz="20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Saleem Steel Industries</a:t>
            </a:r>
            <a:endParaRPr lang="en-US" sz="2000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7266" y="5365283"/>
            <a:ext cx="40826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Evaluation Committee: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Ms. Shazia Haque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Mr. </a:t>
            </a:r>
            <a:r>
              <a:rPr lang="en-US" sz="2000" b="1" dirty="0" err="1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Zeeshan</a:t>
            </a:r>
            <a:r>
              <a:rPr lang="en-US" sz="20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Asif </a:t>
            </a:r>
            <a:endParaRPr lang="en-US" sz="2000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1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8940" y="1378422"/>
            <a:ext cx="3193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2366" y="568344"/>
            <a:ext cx="6599484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Tasks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Design: Exterior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Design: Interior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Door Lock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Tasks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1504" y="1062617"/>
            <a:ext cx="11517086" cy="568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37304" y="218781"/>
            <a:ext cx="9144000" cy="554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Tasks Completed 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59039" y="1197428"/>
            <a:ext cx="11408228" cy="5246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Deliverables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Social Distancing Detection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Sensing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SpO2 Sensing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Warning Generation using Audio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Assistance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Door Lock Mechanism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3" y="1445287"/>
            <a:ext cx="1095989" cy="11203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66" y="2040063"/>
            <a:ext cx="1095989" cy="11203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77" y="2633086"/>
            <a:ext cx="1095989" cy="11203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16" y="3260688"/>
            <a:ext cx="1095989" cy="11203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43" y="3865930"/>
            <a:ext cx="1095989" cy="11203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43" y="4493532"/>
            <a:ext cx="1095989" cy="11203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37151" y="5473244"/>
            <a:ext cx="227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Partially Done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503831" y="5742714"/>
            <a:ext cx="181592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9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1504" y="1062617"/>
            <a:ext cx="11517086" cy="568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20787" y="158293"/>
            <a:ext cx="9144000" cy="554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Design: Exterior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05933" y="805540"/>
            <a:ext cx="11408228" cy="5246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36" y="1705450"/>
            <a:ext cx="4327301" cy="3245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85537" y="1705450"/>
            <a:ext cx="3779631" cy="5039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7136" y="1062617"/>
            <a:ext cx="432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View of Prototype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84393" y="1062617"/>
            <a:ext cx="432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View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Prototype </a:t>
            </a:r>
          </a:p>
        </p:txBody>
      </p:sp>
    </p:spTree>
    <p:extLst>
      <p:ext uri="{BB962C8B-B14F-4D97-AF65-F5344CB8AC3E}">
        <p14:creationId xmlns:p14="http://schemas.microsoft.com/office/powerpoint/2010/main" val="16948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1504" y="1062617"/>
            <a:ext cx="11517086" cy="568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20787" y="158293"/>
            <a:ext cx="9144000" cy="554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Design: 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Interior 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05933" y="805540"/>
            <a:ext cx="11408228" cy="5246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0805" y="308782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5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297075" y="1138836"/>
            <a:ext cx="11517086" cy="568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09429" y="321521"/>
            <a:ext cx="9144000" cy="554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Door Lock 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05933" y="805540"/>
            <a:ext cx="11408228" cy="5246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860890" y="2462404"/>
            <a:ext cx="43197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5V Rating,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Compatible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Uno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with Driver Module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1972600"/>
            <a:ext cx="4885385" cy="36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1504" y="1062617"/>
            <a:ext cx="11517086" cy="568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005589" y="1673"/>
            <a:ext cx="9144000" cy="554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 flipV="1">
            <a:off x="1387951" y="554116"/>
            <a:ext cx="10692432" cy="60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51504" y="1062617"/>
            <a:ext cx="11517086" cy="568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95636" y="255964"/>
            <a:ext cx="9144000" cy="554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Tasks 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00706" y="2897439"/>
            <a:ext cx="10347857" cy="52469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 Lock and Warning Generation using Audio with Social Distancing and SpO2 sensing 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4268</TotalTime>
  <Words>144</Words>
  <Application>Microsoft Office PowerPoint</Application>
  <PresentationFormat>Widescreen</PresentationFormat>
  <Paragraphs>43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Open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72</cp:revision>
  <dcterms:created xsi:type="dcterms:W3CDTF">2021-11-10T20:14:19Z</dcterms:created>
  <dcterms:modified xsi:type="dcterms:W3CDTF">2022-05-21T07:17:37Z</dcterms:modified>
</cp:coreProperties>
</file>